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63" r:id="rId25"/>
    <p:sldId id="1256" r:id="rId26"/>
    <p:sldId id="1261" r:id="rId27"/>
    <p:sldId id="1262" r:id="rId28"/>
    <p:sldId id="1253" r:id="rId29"/>
    <p:sldId id="272" r:id="rId30"/>
    <p:sldId id="1254" r:id="rId31"/>
    <p:sldId id="1252" r:id="rId32"/>
    <p:sldId id="1257" r:id="rId33"/>
    <p:sldId id="1255" r:id="rId34"/>
    <p:sldId id="274" r:id="rId35"/>
    <p:sldId id="1768" r:id="rId36"/>
    <p:sldId id="1764" r:id="rId37"/>
    <p:sldId id="1264" r:id="rId38"/>
    <p:sldId id="1260" r:id="rId39"/>
    <p:sldId id="1259" r:id="rId40"/>
    <p:sldId id="1258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data-analytics.fun/2020/05/02/understanding-ber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ueharaLab/NLP6-bert-fineTuning/blob/main/bert_fine_tunig.md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自己教師あり学習は分類タスクの学習ではない！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150144" y="4758071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7150144" y="3938214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Transfomer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762000" y="998843"/>
            <a:ext cx="1079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の実装は、以下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https://github.com/ueharaLab/NLP6-bert-fineTuning/blob/main/bert_fine_tunig.md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631767" y="414068"/>
            <a:ext cx="7345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の実装と実行を試してみる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07" y="2291504"/>
            <a:ext cx="5990143" cy="45236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854015" y="18029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219791" y="2007270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2039951" y="5482387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7" y="4456069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457559" y="4013652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19208996" flipH="1">
            <a:off x="7104627" y="3075057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788" y="2102946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671957" y="1799061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5156</TotalTime>
  <Words>2751</Words>
  <Application>Microsoft Office PowerPoint</Application>
  <PresentationFormat>ワイド画面</PresentationFormat>
  <Paragraphs>345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110</cp:revision>
  <dcterms:created xsi:type="dcterms:W3CDTF">2023-09-27T07:23:32Z</dcterms:created>
  <dcterms:modified xsi:type="dcterms:W3CDTF">2025-06-28T03:01:09Z</dcterms:modified>
</cp:coreProperties>
</file>